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68" r:id="rId13"/>
    <p:sldId id="269" r:id="rId1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65125"/>
            <a:ext cx="8286750" cy="622155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"/>
          <p:cNvSpPr>
            <a:spLocks noGrp="1"/>
          </p:cNvSpPr>
          <p:nvPr>
            <p:ph idx="1"/>
          </p:nvPr>
        </p:nvSpPr>
        <p:spPr>
          <a:xfrm>
            <a:off x="374964" y="1253330"/>
            <a:ext cx="7886700" cy="4351338"/>
          </a:xfrm>
        </p:spPr>
        <p:txBody>
          <a:bodyPr/>
          <a:p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50115" y="0"/>
            <a:ext cx="6892790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Parts</a:t>
            </a:r>
            <a:r>
              <a:rPr lang="en-US"/>
              <a:t> </a:t>
            </a:r>
            <a:r>
              <a:rPr lang="en-US"/>
              <a:t>of</a:t>
            </a:r>
            <a:r>
              <a:rPr lang="en-US"/>
              <a:t> </a:t>
            </a:r>
            <a:r>
              <a:rPr lang="en-US"/>
              <a:t>eukaryotic</a:t>
            </a:r>
            <a:r>
              <a:rPr lang="en-US"/>
              <a:t> </a:t>
            </a:r>
            <a:r>
              <a:rPr lang="en-US"/>
              <a:t>cell</a:t>
            </a:r>
            <a:endParaRPr lang="en-US"/>
          </a:p>
        </p:txBody>
      </p:sp>
      <p:sp>
        <p:nvSpPr>
          <p:cNvPr id="1048660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sz="3600" lang="en-US"/>
              <a:t>1</a:t>
            </a:r>
            <a:r>
              <a:rPr sz="3600" lang="en-US"/>
              <a:t>.</a:t>
            </a:r>
            <a:r>
              <a:rPr sz="3600" lang="en-US"/>
              <a:t> </a:t>
            </a:r>
            <a:r>
              <a:rPr sz="3600" lang="en-US"/>
              <a:t>Cell</a:t>
            </a:r>
            <a:r>
              <a:rPr sz="3600" lang="en-US"/>
              <a:t> </a:t>
            </a:r>
            <a:r>
              <a:rPr sz="3600" lang="en-US"/>
              <a:t>wall</a:t>
            </a:r>
            <a:endParaRPr lang="en-US"/>
          </a:p>
          <a:p>
            <a:endParaRPr lang="en-US"/>
          </a:p>
          <a:p>
            <a:r>
              <a:rPr sz="3600" lang="en-US"/>
              <a:t>2</a:t>
            </a:r>
            <a:r>
              <a:rPr sz="3600" lang="en-US"/>
              <a:t>.</a:t>
            </a:r>
            <a:r>
              <a:rPr sz="3600" lang="en-US"/>
              <a:t> </a:t>
            </a:r>
            <a:r>
              <a:rPr sz="3600" lang="en-US"/>
              <a:t>Cytoplasm</a:t>
            </a:r>
            <a:endParaRPr lang="en-US"/>
          </a:p>
          <a:p>
            <a:endParaRPr lang="en-US"/>
          </a:p>
          <a:p>
            <a:r>
              <a:rPr sz="3600" lang="en-US"/>
              <a:t>3</a:t>
            </a:r>
            <a:r>
              <a:rPr sz="3600" lang="en-US"/>
              <a:t>.</a:t>
            </a:r>
            <a:r>
              <a:rPr sz="3600" lang="en-US"/>
              <a:t> </a:t>
            </a:r>
            <a:r>
              <a:rPr sz="3600" lang="en-US"/>
              <a:t>Nucleus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2015-05-11T22:30:45Z</dcterms:created>
  <dcterms:modified xsi:type="dcterms:W3CDTF">2020-11-10T17:01:52Z</dcterms:modified>
</cp:coreProperties>
</file>